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22"/>
  </p:notesMasterIdLst>
  <p:sldIdLst>
    <p:sldId id="283" r:id="rId2"/>
    <p:sldId id="275" r:id="rId3"/>
    <p:sldId id="289" r:id="rId4"/>
    <p:sldId id="262" r:id="rId5"/>
    <p:sldId id="281" r:id="rId6"/>
    <p:sldId id="273" r:id="rId7"/>
    <p:sldId id="282" r:id="rId8"/>
    <p:sldId id="284" r:id="rId9"/>
    <p:sldId id="267" r:id="rId10"/>
    <p:sldId id="266" r:id="rId11"/>
    <p:sldId id="268" r:id="rId12"/>
    <p:sldId id="269" r:id="rId13"/>
    <p:sldId id="270" r:id="rId14"/>
    <p:sldId id="258" r:id="rId15"/>
    <p:sldId id="285" r:id="rId16"/>
    <p:sldId id="286" r:id="rId17"/>
    <p:sldId id="287" r:id="rId18"/>
    <p:sldId id="288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6E6"/>
    <a:srgbClr val="FFCCCC"/>
    <a:srgbClr val="FF9999"/>
    <a:srgbClr val="FF4C4C"/>
    <a:srgbClr val="FF0000"/>
    <a:srgbClr val="F05D4E"/>
    <a:srgbClr val="F49696"/>
    <a:srgbClr val="FE5454"/>
    <a:srgbClr val="EE4C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5" autoAdjust="0"/>
    <p:restoredTop sz="83980" autoAdjust="0"/>
  </p:normalViewPr>
  <p:slideViewPr>
    <p:cSldViewPr snapToGrid="0">
      <p:cViewPr varScale="1">
        <p:scale>
          <a:sx n="118" d="100"/>
          <a:sy n="118" d="100"/>
        </p:scale>
        <p:origin x="3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09.07.2024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innerhalb eines bestimmten Zeitraums erreicht werden können. 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Kreisdiagramm zeigt den prozentualen Zeitaufwand für jede Projektphase auf der Basis von 80 Stunden.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Fachgespräch mit den Entwicklungsleitern fand die Abnahme statt.</a:t>
            </a:r>
          </a:p>
          <a:p>
            <a:endParaRPr lang="de-DE" dirty="0"/>
          </a:p>
          <a:p>
            <a:r>
              <a:rPr lang="de-DE" dirty="0"/>
              <a:t>Kurze Zeit später wurde das Feature </a:t>
            </a:r>
            <a:r>
              <a:rPr lang="de-DE" dirty="0" err="1"/>
              <a:t>comitted</a:t>
            </a:r>
            <a:r>
              <a:rPr lang="de-DE" dirty="0"/>
              <a:t> und auf dem Jenkins Server zur Verfügung gestellt.</a:t>
            </a:r>
          </a:p>
          <a:p>
            <a:endParaRPr lang="de-DE" dirty="0"/>
          </a:p>
          <a:p>
            <a:r>
              <a:rPr lang="de-DE" dirty="0"/>
              <a:t>Das Ziel wurde zur vollsten Zufriedenheit des Kunden erreicht.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1:20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 präsentieren zu dürfen.</a:t>
            </a:r>
          </a:p>
          <a:p>
            <a:r>
              <a:rPr lang="de-DE" dirty="0"/>
              <a:t>In den nächsten 15 Minuten werde ich Ihnen einen Überblick über den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0752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273F5-2C71-43DA-A55C-557E974D6201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71A3B-4DBC-41CB-9193-2580AA7E9D28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DF803-3672-40D3-8553-1E02F2AD4FD0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02846-BA7E-4863-AEE4-CA17AEC2AA79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1C1EF7-DFF9-4C33-A926-00CA98B7DE0C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E97F9D-3615-4DBD-BE4D-E1BC873646B9}" type="datetime1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33EAAF-C79F-49F4-8E77-28EDDBD0F219}" type="datetime1">
              <a:rPr lang="de-DE" smtClean="0"/>
              <a:t>09.07.2024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6DD97A-BF41-440D-A572-78577BC8C063}" type="datetime1">
              <a:rPr lang="de-DE" smtClean="0"/>
              <a:t>09.07.2024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11570-715B-418E-A2CC-38B51ED74E5F}" type="datetime1">
              <a:rPr lang="de-DE" smtClean="0"/>
              <a:t>09.07.2024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9BD4E-8BB8-48C3-9BDD-EF7024AD3063}" type="datetime1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F3B9E-D8CB-487B-B74E-52F9718D2973}" type="datetime1">
              <a:rPr lang="de-DE" smtClean="0"/>
              <a:t>09.07.2024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73F28D-3A6E-4D4C-8377-0E1DE0C02832}" type="datetime1">
              <a:rPr lang="de-DE" smtClean="0"/>
              <a:t>09.07.2024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jp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10" Type="http://schemas.openxmlformats.org/officeDocument/2006/relationships/image" Target="../media/image17.png"/><Relationship Id="rId4" Type="http://schemas.openxmlformats.org/officeDocument/2006/relationships/image" Target="../media/image41.png"/><Relationship Id="rId9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2.jp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BB9412-E499-9387-72F1-ED02913EF3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05F9F31-3D2C-D052-F506-BF910350F9F5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4622DDEB-B2D2-32CF-C04B-DD7779D924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CD5970D-90D0-96B3-D5EA-55355C9D8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90F15EC8-B147-FFA7-82CE-AD473DBCEB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18815E13-057B-893F-0C39-04F8EADA56A6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CE4CA58-3F53-4C2B-0BC8-9C1283D877D8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C26B2703-9F29-5701-E217-8767B549F317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68E7EB8F-1544-32D9-DA40-5F2D675ADB0C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84285D3F-69BB-0190-15B7-E5E5408987B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DE03B9F-BEFB-9DDB-74DF-C4C083F8A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3B7144F-3614-592F-9777-97080CAB7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C1A08C4-FD9B-D4C5-366F-3F7083D15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CFBB363-21C1-F89C-3940-C966D55CCE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F1EBD-DFE5-5824-40AC-B1CE77C6571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C1A97A50-EC72-1B3D-54A4-A420A957BB30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386E536F-CB41-A271-9588-E3CF3AFF9C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2B43CD49-4FD2-1A06-837B-9879BC3102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B2B198F5-B19F-FE44-EB0A-BCD08D7611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7E287589-C81A-DFCA-48A2-2A5AAFF73724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2CFB781D-1387-52EA-0D04-FBCE360C0048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52E18CD5-05B0-DA95-0345-B6E51E67A30E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7A84232E-61CB-B687-3B84-A0BBEAB5184A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E5E9F2F-30CD-5E52-A0E2-531CDF14140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8599302-29DD-453E-6B79-C510A7BD7A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F868199-B539-CE37-67F5-988CC1E8C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A7679019-CD3B-B698-8ECB-717BF6CD9F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01F37BA1-303A-8BC2-90D9-A1851FEB8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AEFCD-9D44-8EFB-CE77-373FA0079A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14571778-2D6A-DE64-416D-313472D428A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8783CC3D-8B47-DC17-B707-11881FCF6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F5BB89D4-CBFA-A242-09C1-5F250AF0A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0" name="Grafik 9">
            <a:extLst>
              <a:ext uri="{FF2B5EF4-FFF2-40B4-BE49-F238E27FC236}">
                <a16:creationId xmlns:a16="http://schemas.microsoft.com/office/drawing/2014/main" id="{A7B503A1-8422-F41B-F8D4-29ED6700F9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C0D04F6A-A2CE-FC29-330D-1EF4B647C523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B009C95C-DD71-7869-5368-7168737D2D9F}"/>
              </a:ext>
            </a:extLst>
          </p:cNvPr>
          <p:cNvCxnSpPr>
            <a:cxnSpLocks/>
            <a:stCxn id="11" idx="3"/>
            <a:endCxn id="11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reihandform: Form 12">
            <a:extLst>
              <a:ext uri="{FF2B5EF4-FFF2-40B4-BE49-F238E27FC236}">
                <a16:creationId xmlns:a16="http://schemas.microsoft.com/office/drawing/2014/main" id="{892DDE64-3F86-9DF8-4DD0-A79C4297270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59562C55-B263-DA1C-6BDA-DF078930A5A1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56BF53C5-9557-F111-0142-453D8663771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E5CA8B3-6741-C440-F05C-3BFD2DDAB9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EFF57007-BCED-4B8B-6F82-13A428EA2D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3B50B84E-1822-017D-878A-C3BFC06406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BC5CE81-AF91-8FE6-E01F-DC6A3FB1E9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FA9E749-E483-772C-DAB6-0276C93B8FA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2D9C43C6-978D-0CF1-809D-4CEFF1B116C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0C51B4F0-58EE-BEF7-0AAD-A56207F7AF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CFEC8AC6-8451-2028-0BBD-B6F37C7349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BA99DC34-4209-9F94-A3A1-E5C2B0DE1D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7EA66DE-B0DE-0200-ECBE-E9B849F39586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49E7B8DD-9D0D-53CA-8E42-DFB36E9C0AE9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C0F880CB-4B6A-410B-55D5-685438299A45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A870C44D-5909-21F9-C059-6D1A75F08DA5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E5915E93-74B2-D268-6A9E-3FDB1F6D6DC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A1FE7C9-3982-1CFD-03CB-C6A40962E7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BB439FB4-4ABF-742F-2E99-556AA0FE3C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0E92174F-5F8A-05FD-08F8-6A86F4033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B5B7D4D2-244C-823E-C915-2B216F15D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746" y="2344904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664663" y="1717596"/>
            <a:ext cx="5181603" cy="4351336"/>
          </a:xfrm>
        </p:spPr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E2EAC942-3FFA-A5F5-A186-D6F3674EC6A1}"/>
              </a:ext>
            </a:extLst>
          </p:cNvPr>
          <p:cNvSpPr txBox="1"/>
          <p:nvPr/>
        </p:nvSpPr>
        <p:spPr>
          <a:xfrm>
            <a:off x="5756541" y="2649730"/>
            <a:ext cx="152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Importprofil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DA3B9-5373-2BD1-DD8F-B74ADBA62AF5}"/>
              </a:ext>
            </a:extLst>
          </p:cNvPr>
          <p:cNvSpPr txBox="1"/>
          <p:nvPr/>
        </p:nvSpPr>
        <p:spPr>
          <a:xfrm>
            <a:off x="5741932" y="4634757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Vertragspartner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A23AA3-AF1E-5594-FC06-C28318416AC9}"/>
              </a:ext>
            </a:extLst>
          </p:cNvPr>
          <p:cNvSpPr txBox="1"/>
          <p:nvPr/>
        </p:nvSpPr>
        <p:spPr>
          <a:xfrm>
            <a:off x="5741932" y="5103644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Importassistent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47D9AD-7CD3-54B9-B244-90C04DC90A2F}"/>
              </a:ext>
            </a:extLst>
          </p:cNvPr>
          <p:cNvSpPr txBox="1"/>
          <p:nvPr/>
        </p:nvSpPr>
        <p:spPr>
          <a:xfrm>
            <a:off x="5776836" y="5482500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E495621-1405-71D9-995D-7FEE38BF92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9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7BD2CBD-8787-3E5F-E5E4-48E00C3ABA77}"/>
              </a:ext>
            </a:extLst>
          </p:cNvPr>
          <p:cNvSpPr/>
          <p:nvPr/>
        </p:nvSpPr>
        <p:spPr>
          <a:xfrm>
            <a:off x="549791" y="1832110"/>
            <a:ext cx="160020" cy="1598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38F9DB4-2064-8E59-C568-683FF861D9FD}"/>
              </a:ext>
            </a:extLst>
          </p:cNvPr>
          <p:cNvSpPr/>
          <p:nvPr/>
        </p:nvSpPr>
        <p:spPr>
          <a:xfrm>
            <a:off x="549791" y="2098997"/>
            <a:ext cx="160020" cy="1598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740EB4A-000C-64D9-B497-324661656234}"/>
              </a:ext>
            </a:extLst>
          </p:cNvPr>
          <p:cNvSpPr/>
          <p:nvPr/>
        </p:nvSpPr>
        <p:spPr>
          <a:xfrm>
            <a:off x="549791" y="2365884"/>
            <a:ext cx="160020" cy="159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7DEAEB-B835-2F7E-75DB-D9A825BA3159}"/>
              </a:ext>
            </a:extLst>
          </p:cNvPr>
          <p:cNvSpPr/>
          <p:nvPr/>
        </p:nvSpPr>
        <p:spPr>
          <a:xfrm>
            <a:off x="549791" y="2632771"/>
            <a:ext cx="160020" cy="1598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2B75134-AB7C-ED6B-4AE5-761D2E49570A}"/>
              </a:ext>
            </a:extLst>
          </p:cNvPr>
          <p:cNvSpPr/>
          <p:nvPr/>
        </p:nvSpPr>
        <p:spPr>
          <a:xfrm>
            <a:off x="549791" y="2899658"/>
            <a:ext cx="160020" cy="1598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2D51C0F-58AF-FBA1-BE60-FCA47451F524}"/>
              </a:ext>
            </a:extLst>
          </p:cNvPr>
          <p:cNvSpPr txBox="1"/>
          <p:nvPr/>
        </p:nvSpPr>
        <p:spPr>
          <a:xfrm>
            <a:off x="914422" y="1729665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Anforderungsanalyse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961A410-8E31-9D0C-235E-5F0E5E806CEF}"/>
              </a:ext>
            </a:extLst>
          </p:cNvPr>
          <p:cNvSpPr txBox="1"/>
          <p:nvPr/>
        </p:nvSpPr>
        <p:spPr>
          <a:xfrm>
            <a:off x="914422" y="2009272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Konzeption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87F668F-1F8F-10A1-66E2-C208AEE12A02}"/>
              </a:ext>
            </a:extLst>
          </p:cNvPr>
          <p:cNvSpPr/>
          <p:nvPr/>
        </p:nvSpPr>
        <p:spPr>
          <a:xfrm>
            <a:off x="1272563" y="2508342"/>
            <a:ext cx="1775457" cy="1418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F38ABCD-16FF-C6B3-5C8F-54ED169F80AD}"/>
              </a:ext>
            </a:extLst>
          </p:cNvPr>
          <p:cNvSpPr txBox="1"/>
          <p:nvPr/>
        </p:nvSpPr>
        <p:spPr>
          <a:xfrm>
            <a:off x="914422" y="2547241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Abnahme und Deployment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EE5CD5D-6B44-8A02-49C2-8DAAFC2A658C}"/>
              </a:ext>
            </a:extLst>
          </p:cNvPr>
          <p:cNvSpPr txBox="1"/>
          <p:nvPr/>
        </p:nvSpPr>
        <p:spPr>
          <a:xfrm>
            <a:off x="914422" y="2809886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Dokumentation</a:t>
            </a:r>
            <a:endParaRPr lang="de-DE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B01F72-C30A-E14E-6C5B-D319729CDDBC}"/>
              </a:ext>
            </a:extLst>
          </p:cNvPr>
          <p:cNvSpPr txBox="1"/>
          <p:nvPr/>
        </p:nvSpPr>
        <p:spPr>
          <a:xfrm>
            <a:off x="914422" y="2275159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Implementierung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6C37372-3C06-95B8-B735-9BB1FBF34BE2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39" name="Grafik 38">
              <a:extLst>
                <a:ext uri="{FF2B5EF4-FFF2-40B4-BE49-F238E27FC236}">
                  <a16:creationId xmlns:a16="http://schemas.microsoft.com/office/drawing/2014/main" id="{BF5A1CE4-B880-3582-A247-9233E202C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41" name="Grafik 40">
              <a:extLst>
                <a:ext uri="{FF2B5EF4-FFF2-40B4-BE49-F238E27FC236}">
                  <a16:creationId xmlns:a16="http://schemas.microsoft.com/office/drawing/2014/main" id="{07D353B5-8F57-64A6-7E6B-3744BECF0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42" name="Grafik 41">
            <a:extLst>
              <a:ext uri="{FF2B5EF4-FFF2-40B4-BE49-F238E27FC236}">
                <a16:creationId xmlns:a16="http://schemas.microsoft.com/office/drawing/2014/main" id="{A1AC5727-FADF-8E41-D17F-CC3EA28287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43" name="Rechteck 42">
            <a:extLst>
              <a:ext uri="{FF2B5EF4-FFF2-40B4-BE49-F238E27FC236}">
                <a16:creationId xmlns:a16="http://schemas.microsoft.com/office/drawing/2014/main" id="{B91E1375-3958-57DD-E60D-3BA6FDBF3C0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4" name="Gerader Verbinder 43">
            <a:extLst>
              <a:ext uri="{FF2B5EF4-FFF2-40B4-BE49-F238E27FC236}">
                <a16:creationId xmlns:a16="http://schemas.microsoft.com/office/drawing/2014/main" id="{2B8C63D2-1ADC-6160-9550-ADCBE8D65507}"/>
              </a:ext>
            </a:extLst>
          </p:cNvPr>
          <p:cNvCxnSpPr>
            <a:cxnSpLocks/>
            <a:stCxn id="43" idx="3"/>
            <a:endCxn id="4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Freihandform: Form 44">
            <a:extLst>
              <a:ext uri="{FF2B5EF4-FFF2-40B4-BE49-F238E27FC236}">
                <a16:creationId xmlns:a16="http://schemas.microsoft.com/office/drawing/2014/main" id="{C88FCAF5-4603-DC39-4C49-ADC743559AE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Rechteck 45">
            <a:extLst>
              <a:ext uri="{FF2B5EF4-FFF2-40B4-BE49-F238E27FC236}">
                <a16:creationId xmlns:a16="http://schemas.microsoft.com/office/drawing/2014/main" id="{1A8FEEB2-C5CA-6C6B-6624-BBAFE2D52F02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7" name="Grafik 46">
            <a:extLst>
              <a:ext uri="{FF2B5EF4-FFF2-40B4-BE49-F238E27FC236}">
                <a16:creationId xmlns:a16="http://schemas.microsoft.com/office/drawing/2014/main" id="{1B1FA5C3-F2B6-3F40-4F34-217FA4B55C7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418043" y="5962774"/>
            <a:ext cx="696698" cy="530097"/>
          </a:xfrm>
          <a:prstGeom prst="rect">
            <a:avLst/>
          </a:prstGeom>
        </p:spPr>
      </p:pic>
      <p:pic>
        <p:nvPicPr>
          <p:cNvPr id="48" name="Grafik 47">
            <a:extLst>
              <a:ext uri="{FF2B5EF4-FFF2-40B4-BE49-F238E27FC236}">
                <a16:creationId xmlns:a16="http://schemas.microsoft.com/office/drawing/2014/main" id="{25A32704-3D00-25B7-5261-FC585816EE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49" name="Grafik 48">
            <a:extLst>
              <a:ext uri="{FF2B5EF4-FFF2-40B4-BE49-F238E27FC236}">
                <a16:creationId xmlns:a16="http://schemas.microsoft.com/office/drawing/2014/main" id="{EF823042-81A8-D477-A7ED-D981CEDF6F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411BFDB9-BF51-7C4E-ED29-1627C65537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D480668-FE54-CD08-D8A7-786727C12B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7A436447-715A-7FE0-54F4-F584B1FDB54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427C20D3-9B6E-F2DE-4B33-7BFF72F83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7C62F49-B961-C51D-B615-2B8181686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3F226D96-49C2-45CF-D73F-D3EAAF1D9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3" name="Rechteck 22">
            <a:extLst>
              <a:ext uri="{FF2B5EF4-FFF2-40B4-BE49-F238E27FC236}">
                <a16:creationId xmlns:a16="http://schemas.microsoft.com/office/drawing/2014/main" id="{49571B90-BA9C-97AA-FD1F-B37702A24E52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8B3F5F1-2CBA-626C-22E1-878C4274F0E8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reihandform: Form 24">
            <a:extLst>
              <a:ext uri="{FF2B5EF4-FFF2-40B4-BE49-F238E27FC236}">
                <a16:creationId xmlns:a16="http://schemas.microsoft.com/office/drawing/2014/main" id="{04B0DB5D-0ECE-8CFF-45FE-1B0067992581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63EF90F-E8AC-BE51-C91C-A12C2D09CAAE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68F1CEAB-1669-EA3D-570E-94264917708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397" y="5962774"/>
            <a:ext cx="696698" cy="53009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0DA8F900-F743-AF5E-0D98-4FE431C384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96EA633B-DE27-E037-4056-051FA3BAF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6A525566-86B9-A00B-D422-7FAD1DE96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2B94C79E-F160-3A71-0E79-82AD64212A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8CA702-DFED-88CB-50B2-863AF6D2FF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9009EFA-4D09-C07A-452A-736DB4EE7163}"/>
              </a:ext>
            </a:extLst>
          </p:cNvPr>
          <p:cNvSpPr/>
          <p:nvPr/>
        </p:nvSpPr>
        <p:spPr>
          <a:xfrm>
            <a:off x="4244059" y="3455194"/>
            <a:ext cx="466053" cy="72628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C4C52053-D02F-4646-004D-21299F9DB0B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C3DBB91-5EC5-645A-E971-C5AC4C4214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F0EFF26E-08BF-FC4D-0FD3-D9B4F8EAC9B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9" name="Grafik 28">
            <a:extLst>
              <a:ext uri="{FF2B5EF4-FFF2-40B4-BE49-F238E27FC236}">
                <a16:creationId xmlns:a16="http://schemas.microsoft.com/office/drawing/2014/main" id="{668953DA-D7FD-D09E-5124-3EB13F13CC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32" name="Rechteck 31">
            <a:extLst>
              <a:ext uri="{FF2B5EF4-FFF2-40B4-BE49-F238E27FC236}">
                <a16:creationId xmlns:a16="http://schemas.microsoft.com/office/drawing/2014/main" id="{62BEDD4A-08E9-3427-ACC1-6226FA27A20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6D1B89BC-242F-8668-D430-7D65D2B2A7FB}"/>
              </a:ext>
            </a:extLst>
          </p:cNvPr>
          <p:cNvCxnSpPr>
            <a:cxnSpLocks/>
            <a:stCxn id="32" idx="3"/>
            <a:endCxn id="32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1D0A54EF-E33D-9279-3671-80801529321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1C9DD87-A8ED-AC5C-81EC-179635F551B9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54ACE6DE-97A0-E592-D40A-9EE0220FE8D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65397" y="5962774"/>
            <a:ext cx="696698" cy="530097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930FB78-6D33-6090-3FC3-0AC2778760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083D7FA6-EEF8-260E-6F04-15F50836BD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D673C124-19B0-B169-69A5-A618182E3B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40" name="Grafik 39">
            <a:extLst>
              <a:ext uri="{FF2B5EF4-FFF2-40B4-BE49-F238E27FC236}">
                <a16:creationId xmlns:a16="http://schemas.microsoft.com/office/drawing/2014/main" id="{85A6ADA3-03B8-1960-04BC-8BF2C1F22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1427DB8-158C-4E67-02D5-032269A214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11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0C5E421-8AE1-BB52-1CAC-91BA9DE7B7BB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6E185B8B-02EB-F234-2106-6D986C247A1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46049AB9-E7E4-5E5D-C6C4-C2C40B26F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6" name="Grafik 15">
            <a:extLst>
              <a:ext uri="{FF2B5EF4-FFF2-40B4-BE49-F238E27FC236}">
                <a16:creationId xmlns:a16="http://schemas.microsoft.com/office/drawing/2014/main" id="{42807E18-DE4F-A134-02AA-72A7D82CB6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7" name="Rechteck 16">
            <a:extLst>
              <a:ext uri="{FF2B5EF4-FFF2-40B4-BE49-F238E27FC236}">
                <a16:creationId xmlns:a16="http://schemas.microsoft.com/office/drawing/2014/main" id="{4F00DA8B-CEA2-4D7A-CB91-0343588051C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0E91D30A-16C6-F260-068F-8B4E1C1CC5A3}"/>
              </a:ext>
            </a:extLst>
          </p:cNvPr>
          <p:cNvCxnSpPr>
            <a:cxnSpLocks/>
            <a:stCxn id="17" idx="3"/>
            <a:endCxn id="17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86E304A2-45D8-D457-CCEE-FDC6CCA37D0F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D57E271B-5E31-3550-7F9A-425EA9F34E4F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2F95B6-D7F9-F0BB-3DBD-8C1F81785D6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78404" y="5970749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8266896E-A944-7EDE-C177-F4F336364C5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89F42C10-CF3D-893A-94C0-55D24B4562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B72696D0-599A-D3CC-47C4-9501BC151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Projektziel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64296" y="1568354"/>
            <a:ext cx="1686326" cy="1686326"/>
          </a:xfrm>
          <a:prstGeom prst="rect">
            <a:avLst/>
          </a:prstGeom>
        </p:spPr>
      </p:pic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BB2AC-49ED-1045-E31D-2DD90C6D41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12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03FB25E-C936-9E67-C32A-BADFBD8D7839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C49F1C2E-199A-E281-11DB-84A684F837C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2938A62D-D62E-D80A-8CE6-5C5D9FA3D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8B92EB1A-E7E8-CE52-DA75-DB550EA4D5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D5D82F71-C1B7-32E1-2C10-E4B7A0852FF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071945BD-18D6-0FAA-44E9-C545EDD32FD1}"/>
              </a:ext>
            </a:extLst>
          </p:cNvPr>
          <p:cNvCxnSpPr>
            <a:cxnSpLocks/>
            <a:stCxn id="16" idx="3"/>
            <a:endCxn id="16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62B297F2-EB21-308D-85EB-E74194FFE645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4B7454B-4D63-602A-8572-AB19A447A6A8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2A9435AA-9814-D464-485B-A8D2E55A287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28000" y="5947872"/>
            <a:ext cx="696698" cy="530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467091FC-BAFE-3F8F-9423-1D47FEEEF2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B6C254BD-A01C-C89D-DCC8-0152298728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0EDD0BCF-B76D-27BE-C393-715A7F3E62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8C8E4AC1-3A11-5028-E6E0-B5BE3B47F7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b="1" i="1" dirty="0"/>
              <a:t>Sy</a:t>
            </a:r>
            <a:r>
              <a:rPr lang="de-DE" b="1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C6BF3908-1ED1-264F-48E8-E04EB37E0C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2</a:t>
            </a:r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3F8BAD40-812B-7A7F-82CC-DA60F4985D99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4E07F306-A603-309D-E0B1-B9B263BB025B}"/>
              </a:ext>
            </a:extLst>
          </p:cNvPr>
          <p:cNvCxnSpPr>
            <a:cxnSpLocks/>
            <a:stCxn id="23" idx="3"/>
            <a:endCxn id="23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ihandform: Form 43">
            <a:extLst>
              <a:ext uri="{FF2B5EF4-FFF2-40B4-BE49-F238E27FC236}">
                <a16:creationId xmlns:a16="http://schemas.microsoft.com/office/drawing/2014/main" id="{A3A10275-D9FD-D67B-6863-F126A0EACD46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Rechteck 44">
            <a:extLst>
              <a:ext uri="{FF2B5EF4-FFF2-40B4-BE49-F238E27FC236}">
                <a16:creationId xmlns:a16="http://schemas.microsoft.com/office/drawing/2014/main" id="{C149868C-187D-F441-F740-AC0A6B58C8E7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1" name="Grafik 50">
            <a:extLst>
              <a:ext uri="{FF2B5EF4-FFF2-40B4-BE49-F238E27FC236}">
                <a16:creationId xmlns:a16="http://schemas.microsoft.com/office/drawing/2014/main" id="{6880252F-9561-90D0-9082-B161BC40B7DC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4401" y="5973455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98846E90-A052-310B-3577-3493CE6525C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FB5C2496-23B7-D5FF-3B7B-3F502E11B9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E15EC420-F838-DC3B-78E2-580F8EBFE32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47" name="Grafik 46">
            <a:extLst>
              <a:ext uri="{FF2B5EF4-FFF2-40B4-BE49-F238E27FC236}">
                <a16:creationId xmlns:a16="http://schemas.microsoft.com/office/drawing/2014/main" id="{F52C1C45-4D45-826E-262E-F5C3ADB860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95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282515" y="1864299"/>
            <a:ext cx="5679003" cy="37620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1990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Berlin </a:t>
            </a:r>
          </a:p>
          <a:p>
            <a:pPr>
              <a:lnSpc>
                <a:spcPct val="90000"/>
              </a:lnSpc>
              <a:spcBef>
                <a:spcPts val="1000"/>
              </a:spcBef>
              <a:buSzPct val="100000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 Schülerverwaltung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   Schnittstelle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SzPct val="100000"/>
              <a:buFont typeface="Arial" panose="020B0604020202020204" pitchFamily="34" charset="0"/>
              <a:buChar char="•"/>
            </a:pP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 Auswertungen</a:t>
            </a:r>
          </a:p>
          <a:p>
            <a:pPr>
              <a:buFont typeface="Arial" panose="020B0604020202020204" pitchFamily="34" charset="0"/>
              <a:buChar char="•"/>
            </a:pPr>
            <a:endParaRPr lang="de-DE" sz="2400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6B11647-DF9A-AD79-1A30-5D07FCFA69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2275398-EA0B-2D6F-806B-C250A4AD21BA}"/>
              </a:ext>
            </a:extLst>
          </p:cNvPr>
          <p:cNvSpPr/>
          <p:nvPr/>
        </p:nvSpPr>
        <p:spPr>
          <a:xfrm>
            <a:off x="10865795" y="2040536"/>
            <a:ext cx="785185" cy="97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B1CE072-98F7-32A4-966D-C79D0D4FC5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24" y="1369935"/>
            <a:ext cx="1376959" cy="430557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89B9F24-8571-0474-092F-8EB2B139D5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972" y="1751484"/>
            <a:ext cx="2015465" cy="1336341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F8C06CAB-6C8F-9B47-0C2D-59332F1872B8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5D7A7576-A43B-B712-F41C-58816F8EF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8A28493A-363F-4D7E-18DE-30821D30003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F73AF660-6594-587B-B056-B1BA2292E7EF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791348EB-CE9C-6E08-B9D1-143ACDB3529E}"/>
              </a:ext>
            </a:extLst>
          </p:cNvPr>
          <p:cNvCxnSpPr>
            <a:cxnSpLocks/>
            <a:stCxn id="14" idx="3"/>
            <a:endCxn id="14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192AA31-864A-48B2-3310-C8194F4B78E9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E4218EF-EEDE-482A-D26F-D5FF8C59B4E6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22CB82D-DD3E-A1EF-1F41-C8CABB0E5607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63880" y="5968646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F5E259F6-CCBF-EAF2-1701-CB02B9BBE4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1E54DB5F-7D29-6CE4-1EAD-9C73A27F24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A51555B7-D8BF-D177-86D0-3E273391D6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1C9316A4-4D8F-6708-542E-B8EED293FA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143789-5B5F-55DC-A41B-1DA44B1BDB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4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0CAA048F-46B6-026C-BBA3-657BEF5B28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214" y="3347934"/>
            <a:ext cx="2273617" cy="229240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C97FB0A-D909-90CC-0873-C15567A31BCD}"/>
              </a:ext>
            </a:extLst>
          </p:cNvPr>
          <p:cNvSpPr txBox="1"/>
          <p:nvPr/>
        </p:nvSpPr>
        <p:spPr>
          <a:xfrm>
            <a:off x="9391480" y="2774871"/>
            <a:ext cx="2553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HTML, JS, CSS</a:t>
            </a:r>
          </a:p>
          <a:p>
            <a:pPr algn="ctr"/>
            <a:r>
              <a:rPr lang="de-DE" sz="1400" dirty="0" err="1"/>
              <a:t>Importoptionen.properties</a:t>
            </a:r>
            <a:endParaRPr lang="de-DE" sz="1400" dirty="0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05A80BE8-124B-024D-A1A9-099D331488E4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6" name="Grafik 5">
              <a:extLst>
                <a:ext uri="{FF2B5EF4-FFF2-40B4-BE49-F238E27FC236}">
                  <a16:creationId xmlns:a16="http://schemas.microsoft.com/office/drawing/2014/main" id="{AB198FC6-05DE-09FD-1731-2444B63C85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B30B00E2-48C9-D187-D93B-162B2405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1A115722-62FD-F8AE-DD45-A5DDC369F7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92B4FABA-7847-1545-5146-192AD99C0A9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6A46075-4BFA-0E1F-65EF-8774618A90AA}"/>
              </a:ext>
            </a:extLst>
          </p:cNvPr>
          <p:cNvCxnSpPr>
            <a:cxnSpLocks/>
            <a:stCxn id="14" idx="3"/>
            <a:endCxn id="14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5CE8A9C7-6B6B-EC9C-697E-894F79F02A40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758C2613-F2A2-3903-AEF4-284D2BE99283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94A73D19-A5FE-F72C-AFC7-2F3F81A1A45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76767" y="5972407"/>
            <a:ext cx="696698" cy="530097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DBAE2446-A858-88E4-9B93-DA6ED89EC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9E30D9-E78D-EE7E-7C20-7548D1617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C6167993-B584-1166-C2CB-67AE70F827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E8736D8D-6AC7-0E65-3AB0-E32F00B7CC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702" y="1720121"/>
            <a:ext cx="6157977" cy="346386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317448E-30F4-8A4F-F1A8-963CBF68AD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5</a:t>
            </a: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9DA2A91-6C15-84AF-53D7-18FC98F7B53C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DA7BF16E-018B-6EE4-3620-EA577CFCF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89615E4B-FFB3-3F9B-91E3-22A512DDF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0DCF2E43-719C-19FD-A5FA-349C766E6D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FFFE90C4-76C6-5B89-B6AC-48A6DBBED4E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4528F9F7-3E62-7FA0-5F1C-3C3E66A12D8A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40EFD22D-0261-A4A7-6063-BFB39A57B8EC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B686A26E-1128-F813-4435-9AEF5B45E432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639C20D8-C5F1-D178-8131-2F89F356D1E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67403" y="5972407"/>
            <a:ext cx="696698" cy="530097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76D7FB72-AADC-FF97-7412-4D196A118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42C9161D-8FF6-5BF2-D9B3-CBE87A8483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DA03D901-427D-DD46-C0E8-5C3927D7AA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  <p:sp>
        <p:nvSpPr>
          <p:cNvPr id="4" name="Rechteck: abgerundete Ecken 3">
            <a:extLst>
              <a:ext uri="{FF2B5EF4-FFF2-40B4-BE49-F238E27FC236}">
                <a16:creationId xmlns:a16="http://schemas.microsoft.com/office/drawing/2014/main" id="{78FB55A6-FE60-C843-EA4F-ECF15FEDF62F}"/>
              </a:ext>
            </a:extLst>
          </p:cNvPr>
          <p:cNvSpPr/>
          <p:nvPr/>
        </p:nvSpPr>
        <p:spPr>
          <a:xfrm>
            <a:off x="1010960" y="1868509"/>
            <a:ext cx="1324800" cy="48734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Analyse</a:t>
            </a:r>
          </a:p>
        </p:txBody>
      </p:sp>
      <p:sp>
        <p:nvSpPr>
          <p:cNvPr id="7" name="Rechteck: abgerundete Ecken 6">
            <a:extLst>
              <a:ext uri="{FF2B5EF4-FFF2-40B4-BE49-F238E27FC236}">
                <a16:creationId xmlns:a16="http://schemas.microsoft.com/office/drawing/2014/main" id="{7E3E6FD6-FE0D-4499-95CD-DDAD8FC86937}"/>
              </a:ext>
            </a:extLst>
          </p:cNvPr>
          <p:cNvSpPr/>
          <p:nvPr/>
        </p:nvSpPr>
        <p:spPr>
          <a:xfrm>
            <a:off x="1578909" y="2540872"/>
            <a:ext cx="1324800" cy="487345"/>
          </a:xfrm>
          <a:prstGeom prst="roundRect">
            <a:avLst/>
          </a:prstGeom>
          <a:solidFill>
            <a:srgbClr val="FF4C4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Design</a:t>
            </a: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0CB3755A-DFE4-B797-EFA0-DC550BAB3F9C}"/>
              </a:ext>
            </a:extLst>
          </p:cNvPr>
          <p:cNvSpPr/>
          <p:nvPr/>
        </p:nvSpPr>
        <p:spPr>
          <a:xfrm>
            <a:off x="2160578" y="3241131"/>
            <a:ext cx="2001448" cy="487345"/>
          </a:xfrm>
          <a:prstGeom prst="roundRect">
            <a:avLst/>
          </a:prstGeom>
          <a:solidFill>
            <a:srgbClr val="FF99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Implementierung</a:t>
            </a:r>
          </a:p>
        </p:txBody>
      </p:sp>
      <p:sp>
        <p:nvSpPr>
          <p:cNvPr id="9" name="Rechteck: abgerundete Ecken 8">
            <a:extLst>
              <a:ext uri="{FF2B5EF4-FFF2-40B4-BE49-F238E27FC236}">
                <a16:creationId xmlns:a16="http://schemas.microsoft.com/office/drawing/2014/main" id="{F93A7215-6DF2-889A-7C24-4F6426C84897}"/>
              </a:ext>
            </a:extLst>
          </p:cNvPr>
          <p:cNvSpPr/>
          <p:nvPr/>
        </p:nvSpPr>
        <p:spPr>
          <a:xfrm>
            <a:off x="3573926" y="3904252"/>
            <a:ext cx="1324800" cy="487345"/>
          </a:xfrm>
          <a:prstGeom prst="roundRect">
            <a:avLst/>
          </a:prstGeom>
          <a:solidFill>
            <a:srgbClr val="FFCCC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Test</a:t>
            </a:r>
          </a:p>
        </p:txBody>
      </p:sp>
      <p:sp>
        <p:nvSpPr>
          <p:cNvPr id="18" name="Rechteck: abgerundete Ecken 17">
            <a:extLst>
              <a:ext uri="{FF2B5EF4-FFF2-40B4-BE49-F238E27FC236}">
                <a16:creationId xmlns:a16="http://schemas.microsoft.com/office/drawing/2014/main" id="{2854495E-2513-1494-77E1-3289F8D9DD55}"/>
              </a:ext>
            </a:extLst>
          </p:cNvPr>
          <p:cNvSpPr/>
          <p:nvPr/>
        </p:nvSpPr>
        <p:spPr>
          <a:xfrm>
            <a:off x="4236326" y="4598544"/>
            <a:ext cx="1324800" cy="487345"/>
          </a:xfrm>
          <a:prstGeom prst="roundRect">
            <a:avLst/>
          </a:prstGeom>
          <a:solidFill>
            <a:srgbClr val="FFE6E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Betrieb</a:t>
            </a:r>
          </a:p>
        </p:txBody>
      </p:sp>
      <p:sp>
        <p:nvSpPr>
          <p:cNvPr id="21" name="Pfeil: nach oben gebogen 20">
            <a:extLst>
              <a:ext uri="{FF2B5EF4-FFF2-40B4-BE49-F238E27FC236}">
                <a16:creationId xmlns:a16="http://schemas.microsoft.com/office/drawing/2014/main" id="{3392D0EF-EA0C-5C07-C5AE-F2E3EDF4347D}"/>
              </a:ext>
            </a:extLst>
          </p:cNvPr>
          <p:cNvSpPr/>
          <p:nvPr/>
        </p:nvSpPr>
        <p:spPr>
          <a:xfrm rot="16200000">
            <a:off x="2412635" y="2063797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Pfeil: nach oben gebogen 21">
            <a:extLst>
              <a:ext uri="{FF2B5EF4-FFF2-40B4-BE49-F238E27FC236}">
                <a16:creationId xmlns:a16="http://schemas.microsoft.com/office/drawing/2014/main" id="{AD2E988A-FA96-27F4-6B9A-4708D99AFB4F}"/>
              </a:ext>
            </a:extLst>
          </p:cNvPr>
          <p:cNvSpPr/>
          <p:nvPr/>
        </p:nvSpPr>
        <p:spPr>
          <a:xfrm rot="16200000">
            <a:off x="4243526" y="3438951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Pfeil: nach oben gebogen 22">
            <a:extLst>
              <a:ext uri="{FF2B5EF4-FFF2-40B4-BE49-F238E27FC236}">
                <a16:creationId xmlns:a16="http://schemas.microsoft.com/office/drawing/2014/main" id="{2A1D2697-FC9E-078B-07D7-EE7D9D75AC78}"/>
              </a:ext>
            </a:extLst>
          </p:cNvPr>
          <p:cNvSpPr/>
          <p:nvPr/>
        </p:nvSpPr>
        <p:spPr>
          <a:xfrm rot="16200000">
            <a:off x="3011196" y="2762326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Pfeil: nach oben gebogen 23">
            <a:extLst>
              <a:ext uri="{FF2B5EF4-FFF2-40B4-BE49-F238E27FC236}">
                <a16:creationId xmlns:a16="http://schemas.microsoft.com/office/drawing/2014/main" id="{5DBC8CC4-AE5F-0645-A442-6FF3720574BE}"/>
              </a:ext>
            </a:extLst>
          </p:cNvPr>
          <p:cNvSpPr/>
          <p:nvPr/>
        </p:nvSpPr>
        <p:spPr>
          <a:xfrm rot="16200000">
            <a:off x="5008317" y="4118363"/>
            <a:ext cx="388800" cy="403200"/>
          </a:xfrm>
          <a:prstGeom prst="bentUpArrow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Pfeil: nach oben gebogen 24">
            <a:extLst>
              <a:ext uri="{FF2B5EF4-FFF2-40B4-BE49-F238E27FC236}">
                <a16:creationId xmlns:a16="http://schemas.microsoft.com/office/drawing/2014/main" id="{0B953133-6BD3-2C0F-2834-636FFB39A60E}"/>
              </a:ext>
            </a:extLst>
          </p:cNvPr>
          <p:cNvSpPr/>
          <p:nvPr/>
        </p:nvSpPr>
        <p:spPr>
          <a:xfrm rot="5400000">
            <a:off x="1146262" y="2446280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Pfeil: nach oben gebogen 25">
            <a:extLst>
              <a:ext uri="{FF2B5EF4-FFF2-40B4-BE49-F238E27FC236}">
                <a16:creationId xmlns:a16="http://schemas.microsoft.com/office/drawing/2014/main" id="{2DCDAE10-19E5-E2B8-722E-DAB0694A7B6E}"/>
              </a:ext>
            </a:extLst>
          </p:cNvPr>
          <p:cNvSpPr/>
          <p:nvPr/>
        </p:nvSpPr>
        <p:spPr>
          <a:xfrm rot="5400000">
            <a:off x="1705343" y="3151126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Pfeil: nach oben gebogen 26">
            <a:extLst>
              <a:ext uri="{FF2B5EF4-FFF2-40B4-BE49-F238E27FC236}">
                <a16:creationId xmlns:a16="http://schemas.microsoft.com/office/drawing/2014/main" id="{CA9A58F9-66EC-9587-0892-48A41AB9A0D1}"/>
              </a:ext>
            </a:extLst>
          </p:cNvPr>
          <p:cNvSpPr/>
          <p:nvPr/>
        </p:nvSpPr>
        <p:spPr>
          <a:xfrm rot="5400000">
            <a:off x="3086211" y="3849656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Pfeil: nach oben gebogen 27">
            <a:extLst>
              <a:ext uri="{FF2B5EF4-FFF2-40B4-BE49-F238E27FC236}">
                <a16:creationId xmlns:a16="http://schemas.microsoft.com/office/drawing/2014/main" id="{71BCADCD-64B1-C318-CFEC-9EEBDAB04638}"/>
              </a:ext>
            </a:extLst>
          </p:cNvPr>
          <p:cNvSpPr/>
          <p:nvPr/>
        </p:nvSpPr>
        <p:spPr>
          <a:xfrm rot="5400000">
            <a:off x="3751498" y="4517388"/>
            <a:ext cx="388800" cy="403200"/>
          </a:xfrm>
          <a:prstGeom prst="bentUpArrow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E76888-8A3E-5476-1E12-CAEE7A379B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A7ED4D-331F-2C17-0486-CC2D9AE0D47D}"/>
              </a:ext>
            </a:extLst>
          </p:cNvPr>
          <p:cNvSpPr txBox="1"/>
          <p:nvPr/>
        </p:nvSpPr>
        <p:spPr>
          <a:xfrm rot="1842740">
            <a:off x="3820880" y="3704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MOCK-UP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C3461F7-1B9E-09F8-05B0-4A4FF5B73196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A120CFB-E7D9-2129-BC91-E2B642246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33E0FEDA-77F2-BC7D-77DB-BD1659EAB2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4" name="Grafik 13">
            <a:extLst>
              <a:ext uri="{FF2B5EF4-FFF2-40B4-BE49-F238E27FC236}">
                <a16:creationId xmlns:a16="http://schemas.microsoft.com/office/drawing/2014/main" id="{7CE6A071-AB4D-2394-1A1A-3BE6427761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5" name="Rechteck 14">
            <a:extLst>
              <a:ext uri="{FF2B5EF4-FFF2-40B4-BE49-F238E27FC236}">
                <a16:creationId xmlns:a16="http://schemas.microsoft.com/office/drawing/2014/main" id="{2259CFD9-6673-362B-61BD-8E81E7B4ADBC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51748BD7-7DAA-77C1-BB0B-77F57443700D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AA42BB39-D2D0-5A9F-CA2B-5C0767DEBC2A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956DD7B0-0EA6-D658-20B1-2CF7220BB22D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9" name="Grafik 18">
            <a:extLst>
              <a:ext uri="{FF2B5EF4-FFF2-40B4-BE49-F238E27FC236}">
                <a16:creationId xmlns:a16="http://schemas.microsoft.com/office/drawing/2014/main" id="{DA32C164-ACEE-2A40-463A-062D525907DB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79485" y="5973285"/>
            <a:ext cx="696698" cy="530097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F252EC91-7BA7-6F0C-F93F-85B90D0D3E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4D20FA0-F61A-449A-6B64-80BCFC7D81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1EF14B77-12F5-AF7A-16C5-688E66311A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F06878F1-48FD-9490-B7CE-F3C3DF1CEC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316DF2-DF48-2317-22F4-7194873D615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7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40F4D6E-5A1B-A51E-AB86-4E56EDCD6DD2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DE3D196F-E530-17F0-747A-08B9FBC9E6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4" name="Grafik 13">
              <a:extLst>
                <a:ext uri="{FF2B5EF4-FFF2-40B4-BE49-F238E27FC236}">
                  <a16:creationId xmlns:a16="http://schemas.microsoft.com/office/drawing/2014/main" id="{B654D646-8F21-9A92-19A9-D316F0087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5" name="Grafik 14">
            <a:extLst>
              <a:ext uri="{FF2B5EF4-FFF2-40B4-BE49-F238E27FC236}">
                <a16:creationId xmlns:a16="http://schemas.microsoft.com/office/drawing/2014/main" id="{23DCAF74-6753-2DC6-ABC2-7882A5771C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472434BE-A90E-2C26-F59C-2B0E5312BEE0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96E2974B-9C60-880B-F2AF-6C845C16A12C}"/>
              </a:ext>
            </a:extLst>
          </p:cNvPr>
          <p:cNvCxnSpPr>
            <a:cxnSpLocks/>
            <a:stCxn id="16" idx="3"/>
            <a:endCxn id="16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959BC194-69EC-4A4C-5963-928BBB1320ED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FC89371E-158A-2FF8-C03F-28DE2C52A459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332976B0-D5A2-1E07-83E9-6C51F3A28539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19419" y="5961348"/>
            <a:ext cx="696698" cy="530097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7EC0AFA1-38DA-D906-3E42-D9E69E7B72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05BF983-6DEC-8A65-EDB3-A303B8473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F26C83A-1E5F-FDA9-4AD7-83EF99524A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D956F20-F5EC-334D-E0E5-03396AD4E7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ED596922-2009-080B-F15A-B9FA17047D1C}"/>
              </a:ext>
            </a:extLst>
          </p:cNvPr>
          <p:cNvGrpSpPr/>
          <p:nvPr/>
        </p:nvGrpSpPr>
        <p:grpSpPr>
          <a:xfrm>
            <a:off x="9472428" y="5916043"/>
            <a:ext cx="311029" cy="487345"/>
            <a:chOff x="10351524" y="3949108"/>
            <a:chExt cx="560194" cy="877756"/>
          </a:xfrm>
        </p:grpSpPr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B74DF33-7809-DF44-2A5A-2D1AF3A898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5CCE71C8-0BD1-A62A-8D19-9520223F8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6" name="Grafik 25">
            <a:extLst>
              <a:ext uri="{FF2B5EF4-FFF2-40B4-BE49-F238E27FC236}">
                <a16:creationId xmlns:a16="http://schemas.microsoft.com/office/drawing/2014/main" id="{2F7B0091-6874-9A12-2A9D-7C8424CDE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549" y="5937799"/>
            <a:ext cx="311029" cy="487345"/>
          </a:xfrm>
          <a:prstGeom prst="rect">
            <a:avLst/>
          </a:prstGeom>
        </p:spPr>
      </p:pic>
      <p:sp>
        <p:nvSpPr>
          <p:cNvPr id="27" name="Rechteck 26">
            <a:extLst>
              <a:ext uri="{FF2B5EF4-FFF2-40B4-BE49-F238E27FC236}">
                <a16:creationId xmlns:a16="http://schemas.microsoft.com/office/drawing/2014/main" id="{C194726C-B10B-0A17-46CD-D0F9222F222E}"/>
              </a:ext>
            </a:extLst>
          </p:cNvPr>
          <p:cNvSpPr/>
          <p:nvPr/>
        </p:nvSpPr>
        <p:spPr>
          <a:xfrm>
            <a:off x="1145358" y="6436006"/>
            <a:ext cx="8660260" cy="165613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A96CFC8F-2743-4450-4B6F-A98C8B9B26CE}"/>
              </a:ext>
            </a:extLst>
          </p:cNvPr>
          <p:cNvCxnSpPr>
            <a:cxnSpLocks/>
            <a:stCxn id="27" idx="3"/>
            <a:endCxn id="27" idx="1"/>
          </p:cNvCxnSpPr>
          <p:nvPr/>
        </p:nvCxnSpPr>
        <p:spPr>
          <a:xfrm flipH="1">
            <a:off x="1145358" y="6518813"/>
            <a:ext cx="8660260" cy="0"/>
          </a:xfrm>
          <a:prstGeom prst="line">
            <a:avLst/>
          </a:prstGeom>
          <a:ln w="22225">
            <a:solidFill>
              <a:schemeClr val="bg1">
                <a:lumMod val="9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ihandform: Form 28">
            <a:extLst>
              <a:ext uri="{FF2B5EF4-FFF2-40B4-BE49-F238E27FC236}">
                <a16:creationId xmlns:a16="http://schemas.microsoft.com/office/drawing/2014/main" id="{B0D2FD10-B8C6-3CF6-9CF5-8EAE34F3156E}"/>
              </a:ext>
            </a:extLst>
          </p:cNvPr>
          <p:cNvSpPr/>
          <p:nvPr/>
        </p:nvSpPr>
        <p:spPr>
          <a:xfrm>
            <a:off x="9805618" y="6385784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FC12710F-7FB7-4CA6-12D5-5E145F36C9B8}"/>
              </a:ext>
            </a:extLst>
          </p:cNvPr>
          <p:cNvSpPr/>
          <p:nvPr/>
        </p:nvSpPr>
        <p:spPr>
          <a:xfrm>
            <a:off x="9804087" y="6453577"/>
            <a:ext cx="65811" cy="13715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BDA1940A-21CD-5EE9-0023-EA0FDDA8B23C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4784" y="5968646"/>
            <a:ext cx="696698" cy="530097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F869C4A1-B9DB-EC16-9EDF-C374CE385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4484" y="5938653"/>
            <a:ext cx="311029" cy="487345"/>
          </a:xfrm>
          <a:prstGeom prst="rect">
            <a:avLst/>
          </a:prstGeom>
        </p:spPr>
      </p:pic>
      <p:pic>
        <p:nvPicPr>
          <p:cNvPr id="35" name="Grafik 34">
            <a:extLst>
              <a:ext uri="{FF2B5EF4-FFF2-40B4-BE49-F238E27FC236}">
                <a16:creationId xmlns:a16="http://schemas.microsoft.com/office/drawing/2014/main" id="{1E1745FF-FED9-27B4-D4C0-80A313485B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43521" y="594499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6AA6F2A-349E-3910-CA8F-9B386256C0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558" y="5938653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56C2C189-9A8E-7731-7F00-91CFAA5C4A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7493" y="5941030"/>
            <a:ext cx="311029" cy="48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894</Words>
  <Application>Microsoft Office PowerPoint</Application>
  <PresentationFormat>Breitbild</PresentationFormat>
  <Paragraphs>239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227</cp:revision>
  <dcterms:created xsi:type="dcterms:W3CDTF">2024-05-22T09:27:39Z</dcterms:created>
  <dcterms:modified xsi:type="dcterms:W3CDTF">2024-07-09T06:52:54Z</dcterms:modified>
</cp:coreProperties>
</file>